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C7246-C3C8-31B6-A814-879E40C7A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9CB19C-3E8F-BAFD-20BE-013CDE97A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72BE5-2186-81D2-95AD-CCC6E647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1780D6-2FE6-584C-D587-096C1A46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6886B7-AA2A-8339-3A8A-07A78458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334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E30B7-8660-F1E4-CA52-76B0AA27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49886D-A2FA-2CF5-3CDB-2A8D83BF3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2A2E0-B67F-96F1-01EE-97218EA8A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E9F47-25DF-C29D-FD74-9D19932B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FB1B3B-EF30-9AC1-1562-62D375C0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76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03FB38-DD0C-334D-E628-D846A5F42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339CF3-DF1F-5DB0-FCA3-848AA9008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492F1-BDD6-E044-21F5-5ACF51831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EDDB24-1C42-18C1-3BD8-9995BFB4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5FF9D-1868-B999-C96F-85C87FE4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151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AB293-8336-A177-D3AB-24928A5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7F1CA-A3D3-27FE-CF49-158ACBD33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FF83D1-7F22-72A7-0ABA-533C7302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BC523-EC38-3789-4D74-3D4E0092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0A434-F779-4D46-357F-2DB0811A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048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4E8F0-9C3E-98AE-E774-45DB0E6E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AD5CA5-B562-670D-8EFA-374DDEA3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510D0E-43A4-61E8-5F92-8E6F2822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73F8-7B7A-9F50-593B-F664F360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7B6E-F1BB-28AA-A808-FCADCEDB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426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496D8-7932-F6BD-330E-94228C5E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9A619-C816-9D4F-0332-B2E38CD30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350191-95B1-1EC9-3DD3-34CF81B6E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14FD54-E4FA-4698-2F18-C3A4A729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0A436E-3766-0EEA-4FC3-A296F35B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8975DA-309B-8168-54EC-A77D8E38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65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B2FF2-4D6E-E19C-5271-8634D5B88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9D9BEA-932E-63C7-A146-FA95D59D5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D874B7-5009-139E-F6E9-FE705FEB3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8DD2A1-A6FF-74EC-1C4F-1A8AE148E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58A38C-9419-6508-6A48-CB412AC74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E819C8-5051-CDE0-F910-99C955ED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083A67E-4A89-82C5-3515-84C40F819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6F9B43-46DE-9C78-F13F-86238D94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56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189F7-2F1C-74EF-44ED-32E9D17B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39532E-B562-9EBC-EEA7-69894816C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6CBC6C-B2ED-82AA-45CF-83AB6C33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9A6249-5DCA-6E22-FCC4-E1CD539A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98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258A27-FB7B-5AB4-B8BC-035236D83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382D86-725B-41F4-6D04-23493430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15E912-F9A0-1714-2B72-D07C5F8F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879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B281C-91A9-3F90-16F5-C1F51D8E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69D2A-D7F0-84F8-5358-402C074D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39C669-73FC-32D2-E6E9-45D3781F1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211D8A-1959-DF1D-A2F6-CD97A25E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743087-621A-A10C-B0F8-E1B34288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A0C8B-2CA7-0EE2-5167-64A95C7B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61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AC8F7-3FF8-450A-5EEA-0B96E15A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137961-9070-5FFC-9BF3-A730C961F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75B0BD-9820-F0BF-A0F5-647768D1E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607095-220A-85FF-B386-519F03C0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BABE17-3EC1-4FA3-DE5D-95511785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2A7520-6DBB-9DAA-53E7-02DBCA3A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8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6D2778-0F9D-F1F1-86FA-FC3AEEA0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09EFAE-7676-57C5-7023-9C63F4A12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C8532-1D81-925B-C63D-D101381B6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95178-BBCA-8140-BEE1-4DD837DD4C2D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475AFC-1E58-E5DA-BB56-EDB4C63CC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F2A5E4-3DC8-6579-7298-826C970A7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853EA-4766-4F4C-B931-2995B74A9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158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2AD419-E56C-DC12-C2DD-A07D719C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35100"/>
            <a:ext cx="116205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0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D8D41E-9C79-07B6-5094-509FDE71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508000"/>
            <a:ext cx="11404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0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C1A39-6993-1DD1-0893-D16DFA79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62050"/>
            <a:ext cx="10350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1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DA9A0E-3B95-4DAF-81EB-365D9EB3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022350"/>
            <a:ext cx="109855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59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43D335-75F1-8BDC-D32A-ECBB07B9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00150"/>
            <a:ext cx="11099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8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F20065-CE2E-B9C9-2C5D-95ADA3430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65200"/>
            <a:ext cx="11887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0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E73018-92F9-5869-9BEC-5EC17758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536700"/>
            <a:ext cx="84201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82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13C547-CB91-BF55-B301-ECE20706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76250"/>
            <a:ext cx="89154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0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B3BA27-62F0-99E1-2106-D6158994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247650"/>
            <a:ext cx="103759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03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799444-8AAD-81F8-C43F-CDEECDC8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47650"/>
            <a:ext cx="6273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56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0C1F01-551D-1DBA-614D-C260F33F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965200"/>
            <a:ext cx="109093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1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99D4E4-7E5D-A614-7D98-62C21083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270000"/>
            <a:ext cx="7112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5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7C1BC9-50FA-16C0-BFAC-91977FC8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349250"/>
            <a:ext cx="117094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DA40A7-EC35-955F-D1F3-AD5A184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0350"/>
            <a:ext cx="116713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06D733-6219-E841-DB22-E6B7866D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914400"/>
            <a:ext cx="94361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9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1BDA08-BB16-AA0F-8E95-20E39197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571500"/>
            <a:ext cx="10477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D91CE8-518B-7386-65E8-8855E96D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46050"/>
            <a:ext cx="114554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6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D0D375-6BC6-DCC8-AAF7-A43EA054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333500"/>
            <a:ext cx="4521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3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3AEC7D-F54A-94B5-29AF-FD9E7236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704850"/>
            <a:ext cx="8966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887582-F114-86C0-DEE5-3C1DDAC85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819150"/>
            <a:ext cx="12153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0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D5B540-B473-D987-1A2F-CA11935A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679450"/>
            <a:ext cx="10680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F85038-160B-D7E2-0AF3-67CE23D3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361950"/>
            <a:ext cx="120904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7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568DC3-D3C7-0E12-F29E-4EC18112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206500"/>
            <a:ext cx="7277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5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202866-A07A-4EEA-0900-9ADA7E45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438150"/>
            <a:ext cx="115951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5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CEAA53-70E5-FBB6-C684-DEB87C28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495300"/>
            <a:ext cx="113792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46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宽屏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</cp:revision>
  <dcterms:created xsi:type="dcterms:W3CDTF">2022-09-12T03:14:06Z</dcterms:created>
  <dcterms:modified xsi:type="dcterms:W3CDTF">2022-09-12T03:22:34Z</dcterms:modified>
</cp:coreProperties>
</file>